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handoutMasterIdLst>
    <p:handoutMasterId r:id="rId10"/>
  </p:handoutMasterIdLst>
  <p:sldIdLst>
    <p:sldId id="257" r:id="rId2"/>
    <p:sldId id="266" r:id="rId3"/>
    <p:sldId id="264" r:id="rId4"/>
    <p:sldId id="265" r:id="rId5"/>
    <p:sldId id="260" r:id="rId6"/>
    <p:sldId id="267" r:id="rId7"/>
    <p:sldId id="268" r:id="rId8"/>
    <p:sldId id="269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Gilroy ExtraBold" pitchFamily="2" charset="77"/>
      <p:bold r:id="rId1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0EB"/>
    <a:srgbClr val="E9DACD"/>
    <a:srgbClr val="00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45"/>
    <p:restoredTop sz="96327"/>
  </p:normalViewPr>
  <p:slideViewPr>
    <p:cSldViewPr snapToGrid="0" snapToObjects="1" showGuides="1">
      <p:cViewPr varScale="1">
        <p:scale>
          <a:sx n="205" d="100"/>
          <a:sy n="205" d="100"/>
        </p:scale>
        <p:origin x="175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3" d="100"/>
          <a:sy n="113" d="100"/>
        </p:scale>
        <p:origin x="473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230D8F7-1D92-024B-91F7-0EE7D9D5B2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4A4F2FD-995D-6D44-9795-8981EEC3C4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4F00C-5C73-894C-81E8-991BABAD2293}" type="datetimeFigureOut">
              <a:rPr lang="de-DE" smtClean="0"/>
              <a:t>16.11.21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B8F598-4E25-B943-8649-66C7A8C9C7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E234F3-1F46-9440-A088-7C2080F21B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C7824-2DEC-BF4A-9F95-E45B16B0FF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839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>
            <a:extLst>
              <a:ext uri="{FF2B5EF4-FFF2-40B4-BE49-F238E27FC236}">
                <a16:creationId xmlns:a16="http://schemas.microsoft.com/office/drawing/2014/main" id="{14DF83EE-A1BC-FF45-9B56-FBC774600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5081" y="303655"/>
            <a:ext cx="1683202" cy="54226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00CD499E-4D3E-FD45-A666-0247C43480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05785" y="377754"/>
            <a:ext cx="2214740" cy="556055"/>
          </a:xfrm>
          <a:prstGeom prst="rect">
            <a:avLst/>
          </a:prstGeom>
        </p:spPr>
      </p:pic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59018" y="2429939"/>
            <a:ext cx="4680000" cy="1526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59018" y="4187599"/>
            <a:ext cx="4680000" cy="1051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</p:txBody>
      </p:sp>
      <p:sp>
        <p:nvSpPr>
          <p:cNvPr id="56" name="Textplatzhalter 50">
            <a:extLst>
              <a:ext uri="{FF2B5EF4-FFF2-40B4-BE49-F238E27FC236}">
                <a16:creationId xmlns:a16="http://schemas.microsoft.com/office/drawing/2014/main" id="{BF245062-C3CF-CC47-BC3C-D65D59044C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59018" y="1800519"/>
            <a:ext cx="4680000" cy="3839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Preline</a:t>
            </a:r>
            <a:endParaRPr lang="de-DE" dirty="0"/>
          </a:p>
        </p:txBody>
      </p:sp>
      <p:sp>
        <p:nvSpPr>
          <p:cNvPr id="11" name="Bildplatzhalter 40">
            <a:extLst>
              <a:ext uri="{FF2B5EF4-FFF2-40B4-BE49-F238E27FC236}">
                <a16:creationId xmlns:a16="http://schemas.microsoft.com/office/drawing/2014/main" id="{62483766-5634-4E44-90F3-5B509BBBA5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695399" cy="6858000"/>
          </a:xfrm>
          <a:custGeom>
            <a:avLst/>
            <a:gdLst>
              <a:gd name="connsiteX0" fmla="*/ 0 w 5695399"/>
              <a:gd name="connsiteY0" fmla="*/ 0 h 6858000"/>
              <a:gd name="connsiteX1" fmla="*/ 5695398 w 5695399"/>
              <a:gd name="connsiteY1" fmla="*/ 0 h 6858000"/>
              <a:gd name="connsiteX2" fmla="*/ 5695398 w 5695399"/>
              <a:gd name="connsiteY2" fmla="*/ 4249336 h 6858000"/>
              <a:gd name="connsiteX3" fmla="*/ 5695399 w 5695399"/>
              <a:gd name="connsiteY3" fmla="*/ 4249373 h 6858000"/>
              <a:gd name="connsiteX4" fmla="*/ 5695398 w 5695399"/>
              <a:gd name="connsiteY4" fmla="*/ 4249410 h 6858000"/>
              <a:gd name="connsiteX5" fmla="*/ 5695398 w 5695399"/>
              <a:gd name="connsiteY5" fmla="*/ 4372450 h 6858000"/>
              <a:gd name="connsiteX6" fmla="*/ 5692287 w 5695399"/>
              <a:gd name="connsiteY6" fmla="*/ 4372450 h 6858000"/>
              <a:gd name="connsiteX7" fmla="*/ 5690872 w 5695399"/>
              <a:gd name="connsiteY7" fmla="*/ 4428417 h 6858000"/>
              <a:gd name="connsiteX8" fmla="*/ 4616611 w 5695399"/>
              <a:gd name="connsiteY8" fmla="*/ 6767927 h 6858000"/>
              <a:gd name="connsiteX9" fmla="*/ 4512936 w 5695399"/>
              <a:gd name="connsiteY9" fmla="*/ 6858000 h 6858000"/>
              <a:gd name="connsiteX10" fmla="*/ 0 w 5695399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95399" h="6858000">
                <a:moveTo>
                  <a:pt x="0" y="0"/>
                </a:moveTo>
                <a:lnTo>
                  <a:pt x="5695398" y="0"/>
                </a:lnTo>
                <a:lnTo>
                  <a:pt x="5695398" y="4249336"/>
                </a:lnTo>
                <a:lnTo>
                  <a:pt x="5695399" y="4249373"/>
                </a:lnTo>
                <a:lnTo>
                  <a:pt x="5695398" y="4249410"/>
                </a:lnTo>
                <a:lnTo>
                  <a:pt x="5695398" y="4372450"/>
                </a:lnTo>
                <a:lnTo>
                  <a:pt x="5692287" y="4372450"/>
                </a:lnTo>
                <a:lnTo>
                  <a:pt x="5690872" y="4428417"/>
                </a:lnTo>
                <a:cubicBezTo>
                  <a:pt x="5644279" y="5347595"/>
                  <a:pt x="5240965" y="6172658"/>
                  <a:pt x="4616611" y="6767927"/>
                </a:cubicBezTo>
                <a:lnTo>
                  <a:pt x="451293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8EC6F7C-45E5-D04F-8FE7-9CB6E002BB9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733294" y="-849600"/>
            <a:ext cx="7870427" cy="90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1262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6" pos="3840" userDrawn="1">
          <p15:clr>
            <a:srgbClr val="FBAE40"/>
          </p15:clr>
        </p15:guide>
        <p15:guide id="7" orient="horz" pos="459" userDrawn="1">
          <p15:clr>
            <a:srgbClr val="FBAE40"/>
          </p15:clr>
        </p15:guide>
        <p15:guide id="8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-Text-hell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 lang="de-DE" sz="1600" b="0" i="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C233723-E9FF-4E4E-B73D-2ABE99380B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CCD78A-BF84-B946-86CA-12960EE11164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9E3BBF7-1117-C24F-BF7C-D7F5738628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B062937-A8DD-F94D-B744-2B3ABAA16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30877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-Text-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8135AA9-FF94-1D4A-9390-69CE63A78B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 lang="de-DE" sz="1600" b="0" i="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CCD78A-BF84-B946-86CA-12960EE11164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9E3BBF7-1117-C24F-BF7C-D7F5738628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B062937-A8DD-F94D-B744-2B3ABAA16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8633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-Text-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1E98F78-CC2F-214C-A63F-E9689E1172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 lang="de-DE" sz="1600" b="0" i="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CCD78A-BF84-B946-86CA-12960EE11164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9E3BBF7-1117-C24F-BF7C-D7F5738628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B062937-A8DD-F94D-B744-2B3ABAA16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40241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-Text-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 lang="de-DE" sz="1600" b="0" i="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43263B1-4644-0B4F-8552-F4324BE934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CCD78A-BF84-B946-86CA-12960EE11164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9E3BBF7-1117-C24F-BF7C-D7F5738628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B062937-A8DD-F94D-B744-2B3ABAA16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68697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-Text-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CAD84F1-A44C-1641-B9BA-5B63D73086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 lang="de-DE" sz="1600" b="0" i="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CCD78A-BF84-B946-86CA-12960EE11164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9E3BBF7-1117-C24F-BF7C-D7F5738628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B062937-A8DD-F94D-B744-2B3ABAA16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39362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 userDrawn="1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/Grafik-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49" y="1"/>
            <a:ext cx="11458575" cy="516588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9D1B43E-3457-3540-99F7-1770513813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0BAAC0F-9E59-924F-8985-57FD3C8C0EEB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623873A-4007-984A-98EC-986245738E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F45A62C-53AE-4848-A60F-8BDAD6907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16371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8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/Grafik-hell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C8CF525-482B-FE4B-99F8-6F28468B65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49" y="1"/>
            <a:ext cx="11458575" cy="516588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0BAAC0F-9E59-924F-8985-57FD3C8C0EEB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623873A-4007-984A-98EC-986245738E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F45A62C-53AE-4848-A60F-8BDAD6907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85638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8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/Grafik-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5A53CB2B-DF7B-5741-8CE1-66B6EC7772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49" y="1"/>
            <a:ext cx="11458575" cy="516588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0BAAC0F-9E59-924F-8985-57FD3C8C0EEB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623873A-4007-984A-98EC-986245738E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F45A62C-53AE-4848-A60F-8BDAD6907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61092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8" orient="horz" pos="21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/Grafik-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D05BD7F3-2992-3C4D-9F60-97E0190A11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49" y="1"/>
            <a:ext cx="11458575" cy="516588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0BAAC0F-9E59-924F-8985-57FD3C8C0EEB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623873A-4007-984A-98EC-986245738E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F45A62C-53AE-4848-A60F-8BDAD6907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43496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8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/Grafik-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8784ED7F-CAE6-C341-B86D-C09BF20F53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49" y="1"/>
            <a:ext cx="11458575" cy="516588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0BAAC0F-9E59-924F-8985-57FD3C8C0EEB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623873A-4007-984A-98EC-986245738E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F45A62C-53AE-4848-A60F-8BDAD6907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1205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8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eschäftsbereiche-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E9678F7E-1404-C74C-8141-37ABBFA8C2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706400" y="360000"/>
            <a:ext cx="6578033" cy="7549200"/>
          </a:xfrm>
          <a:prstGeom prst="rect">
            <a:avLst/>
          </a:prstGeom>
        </p:spPr>
      </p:pic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22BCFC31-6B9B-F046-8F95-87A56E9A017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7" name="Textplatzhalter 50">
            <a:extLst>
              <a:ext uri="{FF2B5EF4-FFF2-40B4-BE49-F238E27FC236}">
                <a16:creationId xmlns:a16="http://schemas.microsoft.com/office/drawing/2014/main" id="{CF16790B-540F-C046-A6CD-FEE3AC1FBA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980236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ild/Grafik-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4559446E-49FD-194E-8710-181D3BCF5A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49" y="1"/>
            <a:ext cx="11458575" cy="5165888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0BAAC0F-9E59-924F-8985-57FD3C8C0EEB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623873A-4007-984A-98EC-986245738E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1F45A62C-53AE-4848-A60F-8BDAD69078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37318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8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ild-Bild-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1058A148-5199-354D-AE5F-109C8FAECB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51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F3EF2E8C-5A3F-EE41-BD08-FCBF2A502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84232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BB188342-3872-054D-89AE-D45DEA653E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80087" y="729036"/>
            <a:ext cx="3631826" cy="4329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AD7015E-002E-A145-B07D-EF4261CB72EE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7F0293-9186-A44C-8B2E-8026CE519C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852C596-265A-6B4B-AB5D-68E637419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60439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2615">
          <p15:clr>
            <a:srgbClr val="FBAE40"/>
          </p15:clr>
        </p15:guide>
        <p15:guide id="10" pos="506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ild-Bild-hell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C009D96F-8317-164A-8023-C41E0055BE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51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F3EF2E8C-5A3F-EE41-BD08-FCBF2A502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84232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BB188342-3872-054D-89AE-D45DEA653E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80087" y="729036"/>
            <a:ext cx="3631826" cy="4329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AD7015E-002E-A145-B07D-EF4261CB72EE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7F0293-9186-A44C-8B2E-8026CE519C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852C596-265A-6B4B-AB5D-68E637419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7732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2615">
          <p15:clr>
            <a:srgbClr val="FBAE40"/>
          </p15:clr>
        </p15:guide>
        <p15:guide id="10" pos="506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ild-Bild-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4305248-AF1E-3F43-8793-EC0C36F57A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51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F3EF2E8C-5A3F-EE41-BD08-FCBF2A502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84232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BB188342-3872-054D-89AE-D45DEA653E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80087" y="729036"/>
            <a:ext cx="3631826" cy="4329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AD7015E-002E-A145-B07D-EF4261CB72EE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7F0293-9186-A44C-8B2E-8026CE519C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852C596-265A-6B4B-AB5D-68E637419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67603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2615">
          <p15:clr>
            <a:srgbClr val="FBAE40"/>
          </p15:clr>
        </p15:guide>
        <p15:guide id="10" pos="506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ild-Bild-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70526F69-3FC9-CD46-8DEF-27E80A7780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51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F3EF2E8C-5A3F-EE41-BD08-FCBF2A502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84232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BB188342-3872-054D-89AE-D45DEA653E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80087" y="729036"/>
            <a:ext cx="3631826" cy="4329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AD7015E-002E-A145-B07D-EF4261CB72EE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7F0293-9186-A44C-8B2E-8026CE519C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852C596-265A-6B4B-AB5D-68E637419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786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2615">
          <p15:clr>
            <a:srgbClr val="FBAE40"/>
          </p15:clr>
        </p15:guide>
        <p15:guide id="10" pos="506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ild-Bild-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F4242825-2A77-D74C-BA55-531690E9C2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51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F3EF2E8C-5A3F-EE41-BD08-FCBF2A502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84232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BB188342-3872-054D-89AE-D45DEA653E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80087" y="729036"/>
            <a:ext cx="3631826" cy="4329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AD7015E-002E-A145-B07D-EF4261CB72EE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7F0293-9186-A44C-8B2E-8026CE519C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852C596-265A-6B4B-AB5D-68E637419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166493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2615">
          <p15:clr>
            <a:srgbClr val="FBAE40"/>
          </p15:clr>
        </p15:guide>
        <p15:guide id="10" pos="506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ild-Bild-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6E98A0C1-3336-8B4D-8699-F9E8E85DB0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4292C2B-3AD2-5D46-BADD-FD831D4DE5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951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F3EF2E8C-5A3F-EE41-BD08-FCBF2A502F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84232" y="729036"/>
            <a:ext cx="3631826" cy="432927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BB188342-3872-054D-89AE-D45DEA653E8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80087" y="729036"/>
            <a:ext cx="3631826" cy="4329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AD7015E-002E-A145-B07D-EF4261CB72EE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27F0293-9186-A44C-8B2E-8026CE519C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E852C596-265A-6B4B-AB5D-68E637419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64075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 userDrawn="1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2615" userDrawn="1">
          <p15:clr>
            <a:srgbClr val="FBAE40"/>
          </p15:clr>
        </p15:guide>
        <p15:guide id="10" pos="5065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nsprechpartner*in-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56405C01-436F-6A40-B0EB-10A9A5AF62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0A5CEF3-09FE-9045-853E-A41528D79E7C}"/>
              </a:ext>
            </a:extLst>
          </p:cNvPr>
          <p:cNvSpPr/>
          <p:nvPr userDrawn="1"/>
        </p:nvSpPr>
        <p:spPr>
          <a:xfrm>
            <a:off x="6096000" y="358775"/>
            <a:ext cx="5724525" cy="5193528"/>
          </a:xfrm>
          <a:prstGeom prst="rect">
            <a:avLst/>
          </a:prstGeom>
          <a:solidFill>
            <a:srgbClr val="F7F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Ansprechpartner*in</a:t>
            </a:r>
          </a:p>
        </p:txBody>
      </p:sp>
      <p:sp>
        <p:nvSpPr>
          <p:cNvPr id="9" name="Textplatzhalter 24">
            <a:extLst>
              <a:ext uri="{FF2B5EF4-FFF2-40B4-BE49-F238E27FC236}">
                <a16:creationId xmlns:a16="http://schemas.microsoft.com/office/drawing/2014/main" id="{B2C7109B-BF0D-FD40-9B5A-66050C7A2E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3809" y="1892237"/>
            <a:ext cx="5316714" cy="23951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lang="de-DE" sz="1600" smtClean="0">
                <a:effectLst/>
              </a:defRPr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Jobtitel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B900F46D-34D9-DC40-844E-F85BBAFEF3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3808" y="1489632"/>
            <a:ext cx="5316715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/>
            </a:lvl1pPr>
          </a:lstStyle>
          <a:p>
            <a:r>
              <a:rPr lang="de-DE" dirty="0"/>
              <a:t>Max </a:t>
            </a:r>
            <a:r>
              <a:rPr lang="de-DE" dirty="0" err="1"/>
              <a:t>Musterman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864F21E-D810-6246-A924-BC339F5031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3300" y="2245489"/>
            <a:ext cx="5287963" cy="130793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600" b="1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Nieders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. Ministerium für Inneres und Sport 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Referat Z 4</a:t>
            </a:r>
          </a:p>
          <a:p>
            <a:r>
              <a:rPr lang="de-DE" b="0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„Hochschule, Arbeitgebermarketing, Ressourcenübergreifende Personalentwicklung“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D5DDB09-20E8-AD4D-8517-A684D030C3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13300" y="3664614"/>
            <a:ext cx="5287963" cy="583176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1400"/>
              </a:lnSpc>
              <a:buNone/>
              <a:defRPr sz="1600" b="0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Lavesallee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 6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30169 Hannover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E06E3C0-CB5C-AB42-8EAC-00DEC1764C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32562" y="4448027"/>
            <a:ext cx="5287963" cy="66148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/>
            </a:lvl1pPr>
          </a:lstStyle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Telefon: 0511 123-4567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max.mustermann@mi.niedersachsen.de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50F759DC-849D-8044-B776-6637DD9138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C832DEB-8C62-364E-B9E1-79B3CF078893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970117-FB92-D14A-A5E1-ADCDDC0F51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77CE835-92C1-E247-A5B6-E7C8B653D1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84920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Ansprechpartner*in-hell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0A5CEF3-09FE-9045-853E-A41528D79E7C}"/>
              </a:ext>
            </a:extLst>
          </p:cNvPr>
          <p:cNvSpPr/>
          <p:nvPr userDrawn="1"/>
        </p:nvSpPr>
        <p:spPr>
          <a:xfrm>
            <a:off x="6096000" y="358775"/>
            <a:ext cx="5724525" cy="5193528"/>
          </a:xfrm>
          <a:prstGeom prst="rect">
            <a:avLst/>
          </a:prstGeom>
          <a:solidFill>
            <a:srgbClr val="F7F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Ansprechpartner*in</a:t>
            </a:r>
          </a:p>
        </p:txBody>
      </p:sp>
      <p:sp>
        <p:nvSpPr>
          <p:cNvPr id="9" name="Textplatzhalter 24">
            <a:extLst>
              <a:ext uri="{FF2B5EF4-FFF2-40B4-BE49-F238E27FC236}">
                <a16:creationId xmlns:a16="http://schemas.microsoft.com/office/drawing/2014/main" id="{B2C7109B-BF0D-FD40-9B5A-66050C7A2E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3809" y="1892237"/>
            <a:ext cx="5316714" cy="23951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lang="de-DE" sz="1600" smtClean="0">
                <a:effectLst/>
              </a:defRPr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Jobtitel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B900F46D-34D9-DC40-844E-F85BBAFEF3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3808" y="1489632"/>
            <a:ext cx="5316715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/>
            </a:lvl1pPr>
          </a:lstStyle>
          <a:p>
            <a:r>
              <a:rPr lang="de-DE" dirty="0"/>
              <a:t>Max </a:t>
            </a:r>
            <a:r>
              <a:rPr lang="de-DE" dirty="0" err="1"/>
              <a:t>Musterman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864F21E-D810-6246-A924-BC339F5031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3300" y="2245489"/>
            <a:ext cx="5287963" cy="130793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600" b="1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Nieders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. Ministerium für Inneres und Sport 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Referat Z 4</a:t>
            </a:r>
          </a:p>
          <a:p>
            <a:r>
              <a:rPr lang="de-DE" b="0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„Hochschule, Arbeitgebermarketing, Ressourcenübergreifende Personalentwicklung“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D5DDB09-20E8-AD4D-8517-A684D030C3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13300" y="3664614"/>
            <a:ext cx="5287963" cy="583176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1400"/>
              </a:lnSpc>
              <a:buNone/>
              <a:defRPr sz="1600" b="0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Lavesallee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 6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30169 Hannover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E06E3C0-CB5C-AB42-8EAC-00DEC1764C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32562" y="4448027"/>
            <a:ext cx="5287963" cy="66148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/>
            </a:lvl1pPr>
          </a:lstStyle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Telefon: 0511 123-4567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max.mustermann@mi.niedersachsen.de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50F759DC-849D-8044-B776-6637DD9138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C832DEB-8C62-364E-B9E1-79B3CF078893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970117-FB92-D14A-A5E1-ADCDDC0F51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77CE835-92C1-E247-A5B6-E7C8B653D1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BA82DD8C-46D2-4440-9247-2451CB9D31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337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nsprechpartner*in-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0A5CEF3-09FE-9045-853E-A41528D79E7C}"/>
              </a:ext>
            </a:extLst>
          </p:cNvPr>
          <p:cNvSpPr/>
          <p:nvPr userDrawn="1"/>
        </p:nvSpPr>
        <p:spPr>
          <a:xfrm>
            <a:off x="6096000" y="358775"/>
            <a:ext cx="5724525" cy="5193528"/>
          </a:xfrm>
          <a:prstGeom prst="rect">
            <a:avLst/>
          </a:prstGeom>
          <a:solidFill>
            <a:srgbClr val="F7F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Ansprechpartner*in</a:t>
            </a:r>
          </a:p>
        </p:txBody>
      </p:sp>
      <p:sp>
        <p:nvSpPr>
          <p:cNvPr id="9" name="Textplatzhalter 24">
            <a:extLst>
              <a:ext uri="{FF2B5EF4-FFF2-40B4-BE49-F238E27FC236}">
                <a16:creationId xmlns:a16="http://schemas.microsoft.com/office/drawing/2014/main" id="{B2C7109B-BF0D-FD40-9B5A-66050C7A2E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3809" y="1892237"/>
            <a:ext cx="5316714" cy="23951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lang="de-DE" sz="1600" smtClean="0">
                <a:effectLst/>
              </a:defRPr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Jobtitel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B900F46D-34D9-DC40-844E-F85BBAFEF3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3808" y="1489632"/>
            <a:ext cx="5316715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/>
            </a:lvl1pPr>
          </a:lstStyle>
          <a:p>
            <a:r>
              <a:rPr lang="de-DE" dirty="0"/>
              <a:t>Max </a:t>
            </a:r>
            <a:r>
              <a:rPr lang="de-DE" dirty="0" err="1"/>
              <a:t>Musterman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864F21E-D810-6246-A924-BC339F5031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3300" y="2245489"/>
            <a:ext cx="5287963" cy="130793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600" b="1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Nieders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. Ministerium für Inneres und Sport 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Referat Z 4</a:t>
            </a:r>
          </a:p>
          <a:p>
            <a:r>
              <a:rPr lang="de-DE" b="0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„Hochschule, Arbeitgebermarketing, Ressourcenübergreifende Personalentwicklung“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D5DDB09-20E8-AD4D-8517-A684D030C3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13300" y="3664614"/>
            <a:ext cx="5287963" cy="583176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1400"/>
              </a:lnSpc>
              <a:buNone/>
              <a:defRPr sz="1600" b="0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Lavesallee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 6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30169 Hannover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E06E3C0-CB5C-AB42-8EAC-00DEC1764C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32562" y="4448027"/>
            <a:ext cx="5287963" cy="66148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/>
            </a:lvl1pPr>
          </a:lstStyle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Telefon: 0511 123-4567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max.mustermann@mi.niedersachsen.de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50F759DC-849D-8044-B776-6637DD9138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C832DEB-8C62-364E-B9E1-79B3CF078893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970117-FB92-D14A-A5E1-ADCDDC0F51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77CE835-92C1-E247-A5B6-E7C8B653D1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A0005BC1-A3CB-8642-A819-0C2A4D9985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106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-Bulletpoints-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4" name="Textplatzhalter 50">
            <a:extLst>
              <a:ext uri="{FF2B5EF4-FFF2-40B4-BE49-F238E27FC236}">
                <a16:creationId xmlns:a16="http://schemas.microsoft.com/office/drawing/2014/main" id="{372933A1-BE8D-7F41-8EDA-DE5EB3ABDE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27569F41-29A4-4847-A159-5366FE1373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BA9A63EE-47D1-CD42-983E-86F37A902FF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098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 userDrawn="1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nsprechpartner*in-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0A5CEF3-09FE-9045-853E-A41528D79E7C}"/>
              </a:ext>
            </a:extLst>
          </p:cNvPr>
          <p:cNvSpPr/>
          <p:nvPr userDrawn="1"/>
        </p:nvSpPr>
        <p:spPr>
          <a:xfrm>
            <a:off x="6096000" y="358775"/>
            <a:ext cx="5724525" cy="5193528"/>
          </a:xfrm>
          <a:prstGeom prst="rect">
            <a:avLst/>
          </a:prstGeom>
          <a:solidFill>
            <a:srgbClr val="F7F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Ansprechpartner*in</a:t>
            </a:r>
          </a:p>
        </p:txBody>
      </p:sp>
      <p:sp>
        <p:nvSpPr>
          <p:cNvPr id="9" name="Textplatzhalter 24">
            <a:extLst>
              <a:ext uri="{FF2B5EF4-FFF2-40B4-BE49-F238E27FC236}">
                <a16:creationId xmlns:a16="http://schemas.microsoft.com/office/drawing/2014/main" id="{B2C7109B-BF0D-FD40-9B5A-66050C7A2E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3809" y="1892237"/>
            <a:ext cx="5316714" cy="23951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lang="de-DE" sz="1600" smtClean="0">
                <a:effectLst/>
              </a:defRPr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Jobtitel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B900F46D-34D9-DC40-844E-F85BBAFEF3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3808" y="1489632"/>
            <a:ext cx="5316715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/>
            </a:lvl1pPr>
          </a:lstStyle>
          <a:p>
            <a:r>
              <a:rPr lang="de-DE" dirty="0"/>
              <a:t>Max </a:t>
            </a:r>
            <a:r>
              <a:rPr lang="de-DE" dirty="0" err="1"/>
              <a:t>Musterman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864F21E-D810-6246-A924-BC339F5031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3300" y="2245489"/>
            <a:ext cx="5287963" cy="130793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600" b="1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Nieders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. Ministerium für Inneres und Sport 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Referat Z 4</a:t>
            </a:r>
          </a:p>
          <a:p>
            <a:r>
              <a:rPr lang="de-DE" b="0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„Hochschule, Arbeitgebermarketing, Ressourcenübergreifende Personalentwicklung“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D5DDB09-20E8-AD4D-8517-A684D030C3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13300" y="3664614"/>
            <a:ext cx="5287963" cy="583176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1400"/>
              </a:lnSpc>
              <a:buNone/>
              <a:defRPr sz="1600" b="0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Lavesallee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 6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30169 Hannover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E06E3C0-CB5C-AB42-8EAC-00DEC1764C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32562" y="4448027"/>
            <a:ext cx="5287963" cy="66148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/>
            </a:lvl1pPr>
          </a:lstStyle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Telefon: 0511 123-4567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max.mustermann@mi.niedersachsen.de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A55BFBB-0806-494A-81F8-4D5B4B853B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50F759DC-849D-8044-B776-6637DD9138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C832DEB-8C62-364E-B9E1-79B3CF078893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970117-FB92-D14A-A5E1-ADCDDC0F51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77CE835-92C1-E247-A5B6-E7C8B653D1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53467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Ansprechpartner*in-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B9A110C8-4B15-B94A-B45D-EF5A0FCAE5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0A5CEF3-09FE-9045-853E-A41528D79E7C}"/>
              </a:ext>
            </a:extLst>
          </p:cNvPr>
          <p:cNvSpPr/>
          <p:nvPr userDrawn="1"/>
        </p:nvSpPr>
        <p:spPr>
          <a:xfrm>
            <a:off x="6096000" y="358775"/>
            <a:ext cx="5724525" cy="5193528"/>
          </a:xfrm>
          <a:prstGeom prst="rect">
            <a:avLst/>
          </a:prstGeom>
          <a:solidFill>
            <a:srgbClr val="F7F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Ansprechpartner*in</a:t>
            </a:r>
          </a:p>
        </p:txBody>
      </p:sp>
      <p:sp>
        <p:nvSpPr>
          <p:cNvPr id="9" name="Textplatzhalter 24">
            <a:extLst>
              <a:ext uri="{FF2B5EF4-FFF2-40B4-BE49-F238E27FC236}">
                <a16:creationId xmlns:a16="http://schemas.microsoft.com/office/drawing/2014/main" id="{B2C7109B-BF0D-FD40-9B5A-66050C7A2E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3809" y="1892237"/>
            <a:ext cx="5316714" cy="23951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lang="de-DE" sz="1600" smtClean="0">
                <a:effectLst/>
              </a:defRPr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Jobtitel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B900F46D-34D9-DC40-844E-F85BBAFEF3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3808" y="1489632"/>
            <a:ext cx="5316715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/>
            </a:lvl1pPr>
          </a:lstStyle>
          <a:p>
            <a:r>
              <a:rPr lang="de-DE" dirty="0"/>
              <a:t>Max </a:t>
            </a:r>
            <a:r>
              <a:rPr lang="de-DE" dirty="0" err="1"/>
              <a:t>Musterman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864F21E-D810-6246-A924-BC339F5031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3300" y="2245489"/>
            <a:ext cx="5287963" cy="130793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600" b="1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Nieders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. Ministerium für Inneres und Sport 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Referat Z 4</a:t>
            </a:r>
          </a:p>
          <a:p>
            <a:r>
              <a:rPr lang="de-DE" b="0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„Hochschule, Arbeitgebermarketing, Ressourcenübergreifende Personalentwicklung“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D5DDB09-20E8-AD4D-8517-A684D030C3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13300" y="3664614"/>
            <a:ext cx="5287963" cy="583176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1400"/>
              </a:lnSpc>
              <a:buNone/>
              <a:defRPr sz="1600" b="0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Lavesallee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 6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30169 Hannover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E06E3C0-CB5C-AB42-8EAC-00DEC1764C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32562" y="4448027"/>
            <a:ext cx="5287963" cy="66148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/>
            </a:lvl1pPr>
          </a:lstStyle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Telefon: 0511 123-4567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max.mustermann@mi.niedersachsen.de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50F759DC-849D-8044-B776-6637DD9138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C832DEB-8C62-364E-B9E1-79B3CF078893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970117-FB92-D14A-A5E1-ADCDDC0F51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77CE835-92C1-E247-A5B6-E7C8B653D1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25993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nsprechpartner*in-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0A5CEF3-09FE-9045-853E-A41528D79E7C}"/>
              </a:ext>
            </a:extLst>
          </p:cNvPr>
          <p:cNvSpPr/>
          <p:nvPr userDrawn="1"/>
        </p:nvSpPr>
        <p:spPr>
          <a:xfrm>
            <a:off x="6096000" y="358775"/>
            <a:ext cx="5724525" cy="5193528"/>
          </a:xfrm>
          <a:prstGeom prst="rect">
            <a:avLst/>
          </a:prstGeom>
          <a:solidFill>
            <a:srgbClr val="F7F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Ansprechpartner*in</a:t>
            </a:r>
          </a:p>
        </p:txBody>
      </p:sp>
      <p:sp>
        <p:nvSpPr>
          <p:cNvPr id="9" name="Textplatzhalter 24">
            <a:extLst>
              <a:ext uri="{FF2B5EF4-FFF2-40B4-BE49-F238E27FC236}">
                <a16:creationId xmlns:a16="http://schemas.microsoft.com/office/drawing/2014/main" id="{B2C7109B-BF0D-FD40-9B5A-66050C7A2E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3809" y="1892237"/>
            <a:ext cx="5316714" cy="23951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lang="de-DE" sz="1600" smtClean="0">
                <a:effectLst/>
              </a:defRPr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Jobtitel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platzhalter 11">
            <a:extLst>
              <a:ext uri="{FF2B5EF4-FFF2-40B4-BE49-F238E27FC236}">
                <a16:creationId xmlns:a16="http://schemas.microsoft.com/office/drawing/2014/main" id="{B900F46D-34D9-DC40-844E-F85BBAFEF3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3808" y="1489632"/>
            <a:ext cx="5316715" cy="3698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0"/>
            </a:lvl1pPr>
          </a:lstStyle>
          <a:p>
            <a:r>
              <a:rPr lang="de-DE" dirty="0"/>
              <a:t>Max </a:t>
            </a:r>
            <a:r>
              <a:rPr lang="de-DE" dirty="0" err="1"/>
              <a:t>Musterman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864F21E-D810-6246-A924-BC339F5031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3300" y="2245489"/>
            <a:ext cx="5287963" cy="130793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600" b="1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Nieders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. Ministerium für Inneres und Sport 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Referat Z 4</a:t>
            </a:r>
          </a:p>
          <a:p>
            <a:r>
              <a:rPr lang="de-DE" b="0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„Hochschule, Arbeitgebermarketing, Ressourcenübergreifende Personalentwicklung“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D5DDB09-20E8-AD4D-8517-A684D030C3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13300" y="3664614"/>
            <a:ext cx="5287963" cy="583176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1400"/>
              </a:lnSpc>
              <a:buNone/>
              <a:defRPr sz="1600" b="0"/>
            </a:lvl1pPr>
          </a:lstStyle>
          <a:p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Lavesallee</a:t>
            </a: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 6</a:t>
            </a:r>
          </a:p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30169 Hannover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AE06E3C0-CB5C-AB42-8EAC-00DEC1764C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32562" y="4448027"/>
            <a:ext cx="5287963" cy="661483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0"/>
            </a:lvl1pPr>
          </a:lstStyle>
          <a:p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Telefon: 0511 123-4567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E-Mail: </a:t>
            </a:r>
            <a:r>
              <a:rPr lang="de-DE" dirty="0" err="1">
                <a:solidFill>
                  <a:srgbClr val="29292A"/>
                </a:solidFill>
                <a:effectLst/>
                <a:latin typeface="Arial" panose="020B0604020202020204" pitchFamily="34" charset="0"/>
              </a:rPr>
              <a:t>max.mustermann@mi.niedersachsen.de</a:t>
            </a:r>
            <a:endParaRPr lang="de-DE" dirty="0">
              <a:solidFill>
                <a:srgbClr val="29292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50F759DC-849D-8044-B776-6637DD9138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C832DEB-8C62-364E-B9E1-79B3CF078893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970117-FB92-D14A-A5E1-ADCDDC0F51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A77CE835-92C1-E247-A5B6-E7C8B653D1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4F440005-E6FE-4845-B3B0-655917A1F1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247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-Bulletpoints-hell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B2B2CAAD-AD80-4345-A379-8A45BF57FF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4" name="Textplatzhalter 50">
            <a:extLst>
              <a:ext uri="{FF2B5EF4-FFF2-40B4-BE49-F238E27FC236}">
                <a16:creationId xmlns:a16="http://schemas.microsoft.com/office/drawing/2014/main" id="{3DCBB2DC-AC13-614E-9ECE-629256CDDC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56308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-Bulletpoints-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DB4169AD-C66A-C14B-91EA-140CB04903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4" name="Textplatzhalter 50">
            <a:extLst>
              <a:ext uri="{FF2B5EF4-FFF2-40B4-BE49-F238E27FC236}">
                <a16:creationId xmlns:a16="http://schemas.microsoft.com/office/drawing/2014/main" id="{F4BA7537-83DB-6C44-8C1A-D432F1EF0E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432235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ild-Bulletpoints-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FC67E42D-3DE1-2044-8ABF-07FF5376BD5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5" name="Textplatzhalter 50">
            <a:extLst>
              <a:ext uri="{FF2B5EF4-FFF2-40B4-BE49-F238E27FC236}">
                <a16:creationId xmlns:a16="http://schemas.microsoft.com/office/drawing/2014/main" id="{C51A5D4A-4E5E-5545-9863-023E9F72BA2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43955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-Bulletpoints-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4FBEEA5-B651-4843-A699-08DCB1F8D6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16" name="Textplatzhalter 50">
            <a:extLst>
              <a:ext uri="{FF2B5EF4-FFF2-40B4-BE49-F238E27FC236}">
                <a16:creationId xmlns:a16="http://schemas.microsoft.com/office/drawing/2014/main" id="{DC45E2CC-C5E5-5747-BE13-79CB6949318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88587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-Bulletpoints-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4190FAB-863D-4E46-B360-079A90CC880F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18054CB-0C78-4745-9C4D-C2F95CA4F2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8E71A075-C189-C748-A391-DD3363C92C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id="{14DE132B-1AAF-9C45-A6FB-C86E6EAEEE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-1706400" y="360000"/>
            <a:ext cx="6575546" cy="7549200"/>
          </a:xfrm>
          <a:prstGeom prst="rect">
            <a:avLst/>
          </a:prstGeom>
        </p:spPr>
      </p:pic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50">
            <a:extLst>
              <a:ext uri="{FF2B5EF4-FFF2-40B4-BE49-F238E27FC236}">
                <a16:creationId xmlns:a16="http://schemas.microsoft.com/office/drawing/2014/main" id="{78D29472-F63B-4140-BA47-B5DB79E5F5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7" name="Textplatzhalter 50">
            <a:extLst>
              <a:ext uri="{FF2B5EF4-FFF2-40B4-BE49-F238E27FC236}">
                <a16:creationId xmlns:a16="http://schemas.microsoft.com/office/drawing/2014/main" id="{A52B6BEF-BA84-4145-B69F-3379FF43B8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 i="0">
                <a:latin typeface="Arial" panose="020B0604020202020204" pitchFamily="34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4pPr>
            <a:lvl5pPr algn="l">
              <a:buFont typeface="Arial" panose="020B0604020202020204" pitchFamily="34" charset="0"/>
              <a:buChar char="•"/>
              <a:defRPr sz="1600" b="0" i="0">
                <a:latin typeface="Arial" panose="020B0604020202020204" pitchFamily="34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685800" marR="0" lvl="1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1143000" marR="0" lvl="2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endParaRPr lang="de-DE" dirty="0"/>
          </a:p>
          <a:p>
            <a:pPr marL="1885950" marR="0" lvl="3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</a:p>
          <a:p>
            <a:pPr marL="2343150" marR="0" lvl="4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830340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ild-Text-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A762F320-2845-1C4B-86A8-0BE3530374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87875" y="728663"/>
            <a:ext cx="5332650" cy="60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0" i="0">
                <a:solidFill>
                  <a:srgbClr val="333333"/>
                </a:solidFill>
                <a:latin typeface="Gilroy ExtraBold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52" name="Textplatzhalter 50">
            <a:extLst>
              <a:ext uri="{FF2B5EF4-FFF2-40B4-BE49-F238E27FC236}">
                <a16:creationId xmlns:a16="http://schemas.microsoft.com/office/drawing/2014/main" id="{37522481-55F3-8A4D-87BA-624639BE50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 lang="de-DE" sz="1600" b="0" i="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23" name="Bildplatzhalter 7">
            <a:extLst>
              <a:ext uri="{FF2B5EF4-FFF2-40B4-BE49-F238E27FC236}">
                <a16:creationId xmlns:a16="http://schemas.microsoft.com/office/drawing/2014/main" id="{48F56AE9-E291-FA4B-A214-015AF6F567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712695"/>
            <a:ext cx="5727700" cy="444376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CCD78A-BF84-B946-86CA-12960EE11164}"/>
              </a:ext>
            </a:extLst>
          </p:cNvPr>
          <p:cNvGrpSpPr/>
          <p:nvPr userDrawn="1"/>
        </p:nvGrpSpPr>
        <p:grpSpPr>
          <a:xfrm>
            <a:off x="254854" y="5953988"/>
            <a:ext cx="11565671" cy="630154"/>
            <a:chOff x="254854" y="6045428"/>
            <a:chExt cx="11565671" cy="63015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9E3BBF7-1117-C24F-BF7C-D7F5738628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54854" y="6045428"/>
              <a:ext cx="1683202" cy="54226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B062937-A8DD-F94D-B744-2B3ABAA16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605785" y="6119527"/>
              <a:ext cx="2214740" cy="556055"/>
            </a:xfrm>
            <a:prstGeom prst="rect">
              <a:avLst/>
            </a:prstGeom>
          </p:spPr>
        </p:pic>
      </p:grpSp>
      <p:pic>
        <p:nvPicPr>
          <p:cNvPr id="9" name="Grafik 8">
            <a:extLst>
              <a:ext uri="{FF2B5EF4-FFF2-40B4-BE49-F238E27FC236}">
                <a16:creationId xmlns:a16="http://schemas.microsoft.com/office/drawing/2014/main" id="{EC7DDB78-D416-9849-A327-2276A11A66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5000"/>
          </a:blip>
          <a:stretch>
            <a:fillRect/>
          </a:stretch>
        </p:blipFill>
        <p:spPr>
          <a:xfrm>
            <a:off x="-1706400" y="358775"/>
            <a:ext cx="6577823" cy="754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264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228">
          <p15:clr>
            <a:srgbClr val="FBAE40"/>
          </p15:clr>
        </p15:guide>
        <p15:guide id="4" orient="horz" pos="4088">
          <p15:clr>
            <a:srgbClr val="FBAE40"/>
          </p15:clr>
        </p15:guide>
        <p15:guide id="5" orient="horz" pos="226">
          <p15:clr>
            <a:srgbClr val="FBAE40"/>
          </p15:clr>
        </p15:guide>
        <p15:guide id="7" orient="horz" pos="459">
          <p15:clr>
            <a:srgbClr val="FBAE40"/>
          </p15:clr>
        </p15:guide>
        <p15:guide id="8" orient="horz" pos="2160">
          <p15:clr>
            <a:srgbClr val="FBAE40"/>
          </p15:clr>
        </p15:guide>
        <p15:guide id="1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27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7" r:id="rId2"/>
    <p:sldLayoutId id="2147483670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81" r:id="rId10"/>
    <p:sldLayoutId id="2147483680" r:id="rId11"/>
    <p:sldLayoutId id="2147483679" r:id="rId12"/>
    <p:sldLayoutId id="2147483678" r:id="rId13"/>
    <p:sldLayoutId id="2147483671" r:id="rId14"/>
    <p:sldLayoutId id="2147483666" r:id="rId15"/>
    <p:sldLayoutId id="2147483686" r:id="rId16"/>
    <p:sldLayoutId id="2147483685" r:id="rId17"/>
    <p:sldLayoutId id="2147483682" r:id="rId18"/>
    <p:sldLayoutId id="2147483684" r:id="rId19"/>
    <p:sldLayoutId id="2147483683" r:id="rId20"/>
    <p:sldLayoutId id="2147483691" r:id="rId21"/>
    <p:sldLayoutId id="2147483690" r:id="rId22"/>
    <p:sldLayoutId id="2147483689" r:id="rId23"/>
    <p:sldLayoutId id="2147483688" r:id="rId24"/>
    <p:sldLayoutId id="2147483687" r:id="rId25"/>
    <p:sldLayoutId id="2147483668" r:id="rId26"/>
    <p:sldLayoutId id="2147483698" r:id="rId27"/>
    <p:sldLayoutId id="2147483699" r:id="rId28"/>
    <p:sldLayoutId id="2147483700" r:id="rId29"/>
    <p:sldLayoutId id="2147483701" r:id="rId30"/>
    <p:sldLayoutId id="2147483702" r:id="rId31"/>
    <p:sldLayoutId id="2147483703" r:id="rId32"/>
  </p:sldLayoutIdLst>
  <p:transition spd="slow" advTm="30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05CD4DE4-B1DC-924B-9DFA-0F1FD9F1153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25" r="25"/>
          <a:stretch/>
        </p:blipFill>
        <p:spPr>
          <a:xfrm>
            <a:off x="1" y="0"/>
            <a:ext cx="5695399" cy="6858000"/>
          </a:xfrm>
          <a:custGeom>
            <a:avLst/>
            <a:gdLst>
              <a:gd name="connsiteX0" fmla="*/ 0 w 5695399"/>
              <a:gd name="connsiteY0" fmla="*/ 0 h 6858000"/>
              <a:gd name="connsiteX1" fmla="*/ 5695398 w 5695399"/>
              <a:gd name="connsiteY1" fmla="*/ 0 h 6858000"/>
              <a:gd name="connsiteX2" fmla="*/ 5695398 w 5695399"/>
              <a:gd name="connsiteY2" fmla="*/ 4249336 h 6858000"/>
              <a:gd name="connsiteX3" fmla="*/ 5695399 w 5695399"/>
              <a:gd name="connsiteY3" fmla="*/ 4249373 h 6858000"/>
              <a:gd name="connsiteX4" fmla="*/ 5695398 w 5695399"/>
              <a:gd name="connsiteY4" fmla="*/ 4249410 h 6858000"/>
              <a:gd name="connsiteX5" fmla="*/ 5695398 w 5695399"/>
              <a:gd name="connsiteY5" fmla="*/ 4372450 h 6858000"/>
              <a:gd name="connsiteX6" fmla="*/ 5692287 w 5695399"/>
              <a:gd name="connsiteY6" fmla="*/ 4372450 h 6858000"/>
              <a:gd name="connsiteX7" fmla="*/ 5690872 w 5695399"/>
              <a:gd name="connsiteY7" fmla="*/ 4428417 h 6858000"/>
              <a:gd name="connsiteX8" fmla="*/ 4616611 w 5695399"/>
              <a:gd name="connsiteY8" fmla="*/ 6767927 h 6858000"/>
              <a:gd name="connsiteX9" fmla="*/ 4512936 w 5695399"/>
              <a:gd name="connsiteY9" fmla="*/ 6858000 h 6858000"/>
              <a:gd name="connsiteX10" fmla="*/ 0 w 5695399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95399" h="6858000">
                <a:moveTo>
                  <a:pt x="0" y="0"/>
                </a:moveTo>
                <a:lnTo>
                  <a:pt x="5695398" y="0"/>
                </a:lnTo>
                <a:lnTo>
                  <a:pt x="5695398" y="4249336"/>
                </a:lnTo>
                <a:lnTo>
                  <a:pt x="5695399" y="4249373"/>
                </a:lnTo>
                <a:lnTo>
                  <a:pt x="5695398" y="4249410"/>
                </a:lnTo>
                <a:lnTo>
                  <a:pt x="5695398" y="4372450"/>
                </a:lnTo>
                <a:lnTo>
                  <a:pt x="5692287" y="4372450"/>
                </a:lnTo>
                <a:lnTo>
                  <a:pt x="5690872" y="4428417"/>
                </a:lnTo>
                <a:cubicBezTo>
                  <a:pt x="5644279" y="5347595"/>
                  <a:pt x="5240965" y="6172658"/>
                  <a:pt x="4616611" y="6767927"/>
                </a:cubicBezTo>
                <a:lnTo>
                  <a:pt x="451293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F71CB3-2130-ED45-BADC-D0F2431A59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DF21EB-5F75-454C-80ED-0A987465A8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1CE4DF9-9A20-9A44-9661-31A7BACA2F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1637292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DDB62F87-9E36-1441-98E5-12A32C61B1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241E6451-8543-FD48-8F8D-7A4B690D53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t="21" b="21"/>
          <a:stretch/>
        </p:blipFill>
        <p:spPr/>
      </p:pic>
      <p:sp>
        <p:nvSpPr>
          <p:cNvPr id="15" name="Textplatzhalter 50">
            <a:extLst>
              <a:ext uri="{FF2B5EF4-FFF2-40B4-BE49-F238E27FC236}">
                <a16:creationId xmlns:a16="http://schemas.microsoft.com/office/drawing/2014/main" id="{E253DB17-390A-DA4B-A023-B1554AB856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Frutiger 57 Condensed" pitchFamily="2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>
                <a:latin typeface="Frutiger 57 Condensed" pitchFamily="2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 b="0">
                <a:latin typeface="Frutiger 57 Condensed" pitchFamily="2" charset="0"/>
              </a:defRPr>
            </a:lvl3pPr>
            <a:lvl4pPr marL="1600200" indent="0" algn="l">
              <a:buFont typeface="Arial" panose="020B0604020202020204" pitchFamily="34" charset="0"/>
              <a:buChar char="•"/>
              <a:defRPr sz="1600" b="0">
                <a:latin typeface="Frutiger 57 Condensed" pitchFamily="2" charset="0"/>
              </a:defRPr>
            </a:lvl4pPr>
            <a:lvl5pPr algn="l">
              <a:buFont typeface="Arial" panose="020B0604020202020204" pitchFamily="34" charset="0"/>
              <a:buChar char="•"/>
              <a:defRPr sz="1600" b="0">
                <a:latin typeface="Frutiger 57 Condensed" pitchFamily="2" charset="0"/>
              </a:defRPr>
            </a:lvl5pPr>
          </a:lstStyle>
          <a:p>
            <a:pPr marL="285750" lvl="0" indent="-285750">
              <a:defRPr/>
            </a:pPr>
            <a:r>
              <a:rPr lang="de-DE" dirty="0">
                <a:latin typeface="Arial" panose="020B0604020202020204" pitchFamily="34" charset="0"/>
              </a:rPr>
              <a:t>Geschäftsbereich A</a:t>
            </a:r>
          </a:p>
          <a:p>
            <a:pPr marL="285750" lvl="0" indent="-285750">
              <a:defRPr/>
            </a:pPr>
            <a:r>
              <a:rPr lang="de-DE" dirty="0">
                <a:latin typeface="Arial" panose="020B0604020202020204" pitchFamily="34" charset="0"/>
              </a:rPr>
              <a:t>Geschäftsbereich B</a:t>
            </a:r>
          </a:p>
          <a:p>
            <a:pPr marL="285750" lvl="0" indent="-285750"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</a:p>
          <a:p>
            <a:pPr marL="685800" lvl="1" indent="-285750"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</a:p>
          <a:p>
            <a:pPr marL="1143000" lvl="2" indent="-285750"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783801239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626259D8-C455-CE4A-919B-81783538F152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t="17" b="17"/>
          <a:stretch/>
        </p:blipFill>
        <p:spPr>
          <a:xfrm>
            <a:off x="0" y="712695"/>
            <a:ext cx="5727700" cy="4443768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D4463CB-1DAC-974F-9149-6D0960C7C0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87875" y="728663"/>
            <a:ext cx="5332650" cy="605688"/>
          </a:xfrm>
        </p:spPr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12" name="Textplatzhalter 50">
            <a:extLst>
              <a:ext uri="{FF2B5EF4-FFF2-40B4-BE49-F238E27FC236}">
                <a16:creationId xmlns:a16="http://schemas.microsoft.com/office/drawing/2014/main" id="{C062C6D9-B787-1E4C-AA26-EE12990292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87875" y="1578792"/>
            <a:ext cx="5332650" cy="358487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lang="de-DE" sz="1600" b="0" i="0" kern="1200">
                <a:solidFill>
                  <a:srgbClr val="000000"/>
                </a:solidFill>
                <a:latin typeface="Frutiger 57 Condensed" pitchFamily="2" charset="0"/>
                <a:ea typeface="+mn-ea"/>
                <a:cs typeface="Arial" panose="020B0604020202020204" pitchFamily="34" charset="0"/>
              </a:defRPr>
            </a:lvl1pPr>
            <a:lvl2pPr marL="4000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>
                <a:latin typeface="Frutiger 57 Condensed" pitchFamily="2" charset="0"/>
              </a:defRPr>
            </a:lvl2pPr>
            <a:lvl3pPr marL="857250" marR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buFont typeface="Arial" panose="020B0604020202020204" pitchFamily="34" charset="0"/>
              <a:buChar char="•"/>
              <a:tabLst/>
              <a:defRPr sz="1600">
                <a:latin typeface="Frutiger 57 Condensed" pitchFamily="2" charset="0"/>
              </a:defRPr>
            </a:lvl3pPr>
            <a:lvl4pPr marL="1600200" indent="0">
              <a:buFont typeface="Arial" panose="020B0604020202020204" pitchFamily="34" charset="0"/>
              <a:buChar char="•"/>
              <a:defRPr sz="1600">
                <a:latin typeface="Frutiger 57 Condensed" pitchFamily="2" charset="0"/>
              </a:defRPr>
            </a:lvl4pPr>
            <a:lvl5pPr>
              <a:defRPr sz="1600">
                <a:latin typeface="Frutiger 57 Condensed" pitchFamily="2" charset="0"/>
              </a:defRPr>
            </a:lvl5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consetetur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sadipscing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elitr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sed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diam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nonumy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eirmod</a:t>
            </a:r>
            <a:endParaRPr lang="de-DE" dirty="0">
              <a:latin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FF002A"/>
              </a:buClr>
              <a:buSzTx/>
              <a:tabLst/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consetetur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sadipscing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elitr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sed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diam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nonumy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eirmod</a:t>
            </a:r>
            <a:r>
              <a:rPr lang="de-DE" dirty="0">
                <a:latin typeface="Arial" panose="020B0604020202020204" pitchFamily="34" charset="0"/>
              </a:rPr>
              <a:t> </a:t>
            </a:r>
          </a:p>
          <a:p>
            <a:pPr marL="685800" lvl="1" indent="-285750"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consetetur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sadipscing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elitr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sed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diam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nonumy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eirmo</a:t>
            </a:r>
            <a:endParaRPr lang="de-DE" dirty="0">
              <a:latin typeface="Arial" panose="020B0604020202020204" pitchFamily="34" charset="0"/>
            </a:endParaRPr>
          </a:p>
          <a:p>
            <a:pPr marL="685800" lvl="1" indent="-285750">
              <a:defRPr/>
            </a:pPr>
            <a:r>
              <a:rPr lang="de-DE" dirty="0" err="1">
                <a:latin typeface="Arial" panose="020B0604020202020204" pitchFamily="34" charset="0"/>
              </a:rPr>
              <a:t>Lorem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ipsum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dolor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sit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amet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consetetur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sadipscing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elitr</a:t>
            </a:r>
            <a:r>
              <a:rPr lang="de-DE" dirty="0">
                <a:latin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</a:rPr>
              <a:t>sed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diam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nonumy</a:t>
            </a:r>
            <a:r>
              <a:rPr lang="de-DE" dirty="0">
                <a:latin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</a:rPr>
              <a:t>eirmod</a:t>
            </a:r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760670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F7BCB593-629E-C444-8AA4-DB258FF0AD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87875" y="728663"/>
            <a:ext cx="5332650" cy="605688"/>
          </a:xfrm>
        </p:spPr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endParaRPr lang="de-DE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D5C539E4-1084-E544-B678-FFA3EF1995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87875" y="1578792"/>
            <a:ext cx="5332650" cy="3584879"/>
          </a:xfrm>
        </p:spPr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est.</a:t>
            </a:r>
            <a:endParaRPr lang="de-DE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</a:t>
            </a:r>
          </a:p>
        </p:txBody>
      </p:sp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008D42A8-A4C3-8F4E-8412-A78FF5A5807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1" b="21"/>
          <a:stretch/>
        </p:blipFill>
        <p:spPr>
          <a:xfrm>
            <a:off x="0" y="712788"/>
            <a:ext cx="5727700" cy="4443412"/>
          </a:xfrm>
        </p:spPr>
      </p:pic>
    </p:spTree>
    <p:extLst>
      <p:ext uri="{BB962C8B-B14F-4D97-AF65-F5344CB8AC3E}">
        <p14:creationId xmlns:p14="http://schemas.microsoft.com/office/powerpoint/2010/main" val="2769028353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DCD45E94-E5FE-FE4D-A179-8F2306CD8F4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9" r="19"/>
          <a:stretch/>
        </p:blipFill>
        <p:spPr>
          <a:xfrm>
            <a:off x="361949" y="1"/>
            <a:ext cx="11458575" cy="5165888"/>
          </a:xfrm>
        </p:spPr>
      </p:pic>
    </p:spTree>
    <p:extLst>
      <p:ext uri="{BB962C8B-B14F-4D97-AF65-F5344CB8AC3E}">
        <p14:creationId xmlns:p14="http://schemas.microsoft.com/office/powerpoint/2010/main" val="383270403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0AA60449-D94A-0846-9B3F-8DBD4D68FB4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9" r="19"/>
          <a:stretch/>
        </p:blipFill>
        <p:spPr>
          <a:xfrm>
            <a:off x="361949" y="1"/>
            <a:ext cx="11458575" cy="5165888"/>
          </a:xfrm>
        </p:spPr>
      </p:pic>
    </p:spTree>
    <p:extLst>
      <p:ext uri="{BB962C8B-B14F-4D97-AF65-F5344CB8AC3E}">
        <p14:creationId xmlns:p14="http://schemas.microsoft.com/office/powerpoint/2010/main" val="1622881942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A242FC71-6942-1041-92E1-4190EE1EF55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18" b="18"/>
          <a:stretch/>
        </p:blipFill>
        <p:spPr>
          <a:xfrm>
            <a:off x="361951" y="729036"/>
            <a:ext cx="3632400" cy="4329958"/>
          </a:xfrm>
        </p:spPr>
      </p:pic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E39E8AE-C1CC-064A-8679-5B10D1164BE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8" b="18"/>
          <a:stretch/>
        </p:blipFill>
        <p:spPr>
          <a:xfrm>
            <a:off x="8184232" y="729036"/>
            <a:ext cx="3631826" cy="4329274"/>
          </a:xfrm>
        </p:spPr>
      </p:pic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E0DDD75B-CD7F-E340-92A7-914B04ED7AC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8" b="18"/>
          <a:stretch/>
        </p:blipFill>
        <p:spPr>
          <a:xfrm>
            <a:off x="4280087" y="729036"/>
            <a:ext cx="3631826" cy="4329275"/>
          </a:xfrm>
        </p:spPr>
      </p:pic>
    </p:spTree>
    <p:extLst>
      <p:ext uri="{BB962C8B-B14F-4D97-AF65-F5344CB8AC3E}">
        <p14:creationId xmlns:p14="http://schemas.microsoft.com/office/powerpoint/2010/main" val="358122416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945FEC7-30DC-5F49-AFF3-D07C0C1D39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87875" y="728663"/>
            <a:ext cx="5332650" cy="605688"/>
          </a:xfrm>
        </p:spPr>
        <p:txBody>
          <a:bodyPr/>
          <a:lstStyle/>
          <a:p>
            <a:r>
              <a:rPr lang="de-DE" dirty="0"/>
              <a:t>Ansprechperson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94DDE5-18A1-DA4F-BEEE-D8F46105BF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03809" y="1892237"/>
            <a:ext cx="5316714" cy="239513"/>
          </a:xfrm>
        </p:spPr>
        <p:txBody>
          <a:bodyPr/>
          <a:lstStyle/>
          <a:p>
            <a:r>
              <a:rPr lang="de-DE" dirty="0" err="1"/>
              <a:t>Jobtitel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D161947-6137-1240-B3CF-DD15BB853B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503808" y="1489632"/>
            <a:ext cx="5316715" cy="369887"/>
          </a:xfrm>
        </p:spPr>
        <p:txBody>
          <a:bodyPr/>
          <a:lstStyle/>
          <a:p>
            <a:r>
              <a:rPr lang="de-DE" dirty="0"/>
              <a:t>Max Mustermann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E81FA71-6C32-4B4B-80CD-EC3A2FE365B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513300" y="2245489"/>
            <a:ext cx="5287963" cy="1307939"/>
          </a:xfrm>
        </p:spPr>
        <p:txBody>
          <a:bodyPr/>
          <a:lstStyle/>
          <a:p>
            <a:r>
              <a:rPr lang="de-DE" dirty="0"/>
              <a:t>Niedersächsisches Ministerium für Inneres und Sport </a:t>
            </a:r>
          </a:p>
          <a:p>
            <a:r>
              <a:rPr lang="de-DE" dirty="0"/>
              <a:t>Referat Z 4</a:t>
            </a:r>
          </a:p>
          <a:p>
            <a:r>
              <a:rPr lang="de-DE" b="0" dirty="0"/>
              <a:t>Arbeitgebermarketing, Ressortübergreifende Personalentwicklung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D1F36B3-DB9F-4C4D-BF4D-00B78CC4657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13300" y="3664614"/>
            <a:ext cx="5287963" cy="583176"/>
          </a:xfrm>
        </p:spPr>
        <p:txBody>
          <a:bodyPr/>
          <a:lstStyle/>
          <a:p>
            <a:r>
              <a:rPr lang="de-DE" dirty="0" err="1"/>
              <a:t>Lavesallee</a:t>
            </a:r>
            <a:r>
              <a:rPr lang="de-DE" dirty="0"/>
              <a:t> 6</a:t>
            </a:r>
          </a:p>
          <a:p>
            <a:r>
              <a:rPr lang="de-DE" dirty="0"/>
              <a:t>30169 Hannover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8D2ADD8-B41F-2C46-9397-30CCF0CE6E7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532562" y="4448027"/>
            <a:ext cx="5287963" cy="661483"/>
          </a:xfrm>
        </p:spPr>
        <p:txBody>
          <a:bodyPr/>
          <a:lstStyle/>
          <a:p>
            <a:r>
              <a:rPr lang="de-DE"/>
              <a:t>Telefon: 0511 123-4567</a:t>
            </a:r>
          </a:p>
          <a:p>
            <a:r>
              <a:rPr lang="de-DE"/>
              <a:t>E-Mail: max.mustermann@mi.niedersachsen.de</a:t>
            </a:r>
            <a:endParaRPr lang="de-DE" dirty="0"/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58DCAA7-D426-144B-908A-91D5A8F4F51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17" b="17"/>
          <a:stretch/>
        </p:blipFill>
        <p:spPr>
          <a:xfrm>
            <a:off x="0" y="738822"/>
            <a:ext cx="5727700" cy="4443768"/>
          </a:xfrm>
        </p:spPr>
      </p:pic>
    </p:spTree>
    <p:extLst>
      <p:ext uri="{BB962C8B-B14F-4D97-AF65-F5344CB8AC3E}">
        <p14:creationId xmlns:p14="http://schemas.microsoft.com/office/powerpoint/2010/main" val="1473557828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Macintosh PowerPoint</Application>
  <PresentationFormat>Breitbild</PresentationFormat>
  <Paragraphs>24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Calibri</vt:lpstr>
      <vt:lpstr>Arial</vt:lpstr>
      <vt:lpstr>Gilroy ExtraBold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Support</dc:creator>
  <cp:lastModifiedBy>Office 2</cp:lastModifiedBy>
  <cp:revision>148</cp:revision>
  <dcterms:created xsi:type="dcterms:W3CDTF">2021-07-29T13:50:09Z</dcterms:created>
  <dcterms:modified xsi:type="dcterms:W3CDTF">2021-11-16T12:40:25Z</dcterms:modified>
</cp:coreProperties>
</file>